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8" r:id="rId8"/>
    <p:sldId id="265" r:id="rId9"/>
    <p:sldId id="266" r:id="rId10"/>
    <p:sldId id="267" r:id="rId11"/>
    <p:sldId id="257" r:id="rId12"/>
    <p:sldId id="258" r:id="rId13"/>
    <p:sldId id="25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0242F-EE64-4B95-A01B-C8F761101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5522A3-46F9-4F39-B691-19F114B01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4A39A1-CC7B-479E-B4BE-9583DFCE3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BE07C-6762-432B-B7DE-7FA416F26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DDEC9-DF0A-44AD-8C1A-5A8622F0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01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9C9C4-32E5-42DB-AA7A-0C9CF2F06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C625F0-8F87-42AF-B0DA-2B68EA4FD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2E263-149A-4208-A954-FD5695FA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7B1FA-4767-476A-A408-A8125BB8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64EB4-56C3-4D35-9EB4-3E91964C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9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21020C-BF85-44A8-B619-159A26EF1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18B76-FD7A-446B-8C8F-D584BD5D8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8744C9-3603-41E5-AD3D-4B3AE35E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C591D5-CA81-4F23-A277-93078F3C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E864C-3F12-4EEA-87FD-22169619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450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089DA-C996-4D98-8B59-65E93C32A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005DD-F158-4D2F-A491-4F5C61A5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5C610-F40E-49F7-A002-0A1F4164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B2F6F-F9AD-4781-9404-5757FD3E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E765F-0A8D-4BF8-998F-793EAF5C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66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C06F24-51FA-4175-B06C-9A32A914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3C3DC-DF5F-4F39-A0D9-52E8EF0A4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C9E98-42BA-4DEF-A214-2FB9C750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D946CF-E0FF-48A9-8282-E607E5C4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96A4C5-F4FA-4BFD-85A7-4F818725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40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C1C6B-5BFB-4206-B68F-169B17A6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A3100-B145-4D16-867F-2E306E331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CE4B8-0BDC-4D3E-B4CD-D3A7C59B6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22EAA9-0A58-4DAE-A40B-5F6898EB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1D4441-5B83-4274-9A22-F755645E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6C44C5-0E33-477A-8D7A-3F17F4AB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11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25A48-08A2-44D1-9A35-798C5433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1D54A-AA8A-4C13-A4D7-A1BE06CB4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71DA64-9872-4B48-8EA8-145175AE3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26B906-6913-44CD-99A6-9B09905F7B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881929-8F32-46BC-A434-32FF979D9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9CA5B9-099C-413C-8BBB-67F3EBC0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2A18A-1110-4111-A979-3CB5069B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C9CF64-B971-4E46-A695-6E0180D1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2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900E3-DA25-4C06-83BE-35209873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0BA825-4F33-4EAE-BFD3-87395CDD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9E87CA-104A-4C5F-895E-444F7486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85B715-7051-4C35-91C7-2242FD05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34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1431F1-A2EA-4434-A20D-6D1A3F479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F0FE28-C4B7-49CA-9B7E-8FE993FA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FC107C-9C3A-4449-BDC3-0B8A9A6F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B03B0-01C6-4F79-BF4D-41CB7EF5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60654-32CE-4092-A774-651703CF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BE18A7-B7C7-428E-BEA7-8E7C09DD8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ACABD9-3FD1-4D19-BF23-187F719C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ED3815-5A84-4601-AEB8-ED4E7913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F3CB8D-B44F-4341-877F-F13CC8E1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097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E883A-7B33-49C8-B5E5-C69C2E7F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0149AB-EA6F-4DF6-AE77-14F3E1DA6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CA7189-F711-4F25-B9A1-B632C907D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760E04-5A05-49F3-949A-A005F7B2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C7307A-61A9-4510-88F0-31DB5E8A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47A90D-E7CF-46D6-8E8F-0C587B2A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5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A98B67-C7D3-4036-B8FE-C1C45261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427C0D-B4BF-4170-BD82-BD3D45B01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9922F-AE14-4A9A-99B6-C951494DF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BE82F-C694-43E1-92F4-50FFE261E69A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A5DD5-3BA6-4BB7-9B31-36767EA32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5C0D3-E5F1-4C62-8A72-629AE028A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40563-924D-4C44-ABBC-4E277BF28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44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elastic.co/v7.15/index.html?locale=en#file/south_korea_municipaliti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ps.elastic.co/v7.15/index.html?locale=en#file/south_korea_municipaliti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90341-AC3D-41D2-926B-0CF44DF0D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6865"/>
            <a:ext cx="9144000" cy="1764270"/>
          </a:xfrm>
        </p:spPr>
        <p:txBody>
          <a:bodyPr/>
          <a:lstStyle/>
          <a:p>
            <a:r>
              <a:rPr lang="en-US" altLang="ko-KR" dirty="0" err="1"/>
              <a:t>ElasticSearch</a:t>
            </a:r>
            <a:r>
              <a:rPr lang="en-US" altLang="ko-KR" dirty="0"/>
              <a:t> Kibana Map </a:t>
            </a:r>
            <a:r>
              <a:rPr lang="ko-KR" altLang="en-US" dirty="0"/>
              <a:t>서울시 구별 영역 만들기</a:t>
            </a:r>
          </a:p>
        </p:txBody>
      </p:sp>
    </p:spTree>
    <p:extLst>
      <p:ext uri="{BB962C8B-B14F-4D97-AF65-F5344CB8AC3E}">
        <p14:creationId xmlns:p14="http://schemas.microsoft.com/office/powerpoint/2010/main" val="285811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25CC42-B6DF-4E93-B10A-D690AFE7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591"/>
            <a:ext cx="12192000" cy="59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9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BAEE00-D4AC-4D55-8142-D542907F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4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1FB2C8-75F8-407A-99E6-2A3877FC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6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409203-B66D-4176-955D-0DE2AEC6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850"/>
            <a:ext cx="12192000" cy="60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91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340ED9-3F82-4149-A19E-A32AAD04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3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D951A2-DCBE-4428-AEAA-34C20290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7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B975A0-60BB-40CC-B191-63AC0E33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24CAC4A-2EC9-40B2-B493-B6C5969DE321}"/>
              </a:ext>
            </a:extLst>
          </p:cNvPr>
          <p:cNvSpPr/>
          <p:nvPr/>
        </p:nvSpPr>
        <p:spPr>
          <a:xfrm>
            <a:off x="11335265" y="5956943"/>
            <a:ext cx="799070" cy="444844"/>
          </a:xfrm>
          <a:prstGeom prst="rect">
            <a:avLst/>
          </a:prstGeom>
          <a:noFill/>
          <a:ln w="57150">
            <a:solidFill>
              <a:srgbClr val="ECE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73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F961FD8-DFB3-47CF-90BF-BEC6A0FCB1EE}"/>
              </a:ext>
            </a:extLst>
          </p:cNvPr>
          <p:cNvGrpSpPr/>
          <p:nvPr/>
        </p:nvGrpSpPr>
        <p:grpSpPr>
          <a:xfrm>
            <a:off x="1404551" y="1506880"/>
            <a:ext cx="9382898" cy="3844240"/>
            <a:chOff x="1507524" y="1456470"/>
            <a:chExt cx="9382898" cy="384424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4483ECC-8BFC-4F3B-AD9B-52606845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9144" y="1456470"/>
              <a:ext cx="7973538" cy="303889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F7B825-8D98-4975-8A0A-F70B827121FF}"/>
                </a:ext>
              </a:extLst>
            </p:cNvPr>
            <p:cNvSpPr txBox="1"/>
            <p:nvPr/>
          </p:nvSpPr>
          <p:spPr>
            <a:xfrm>
              <a:off x="1507524" y="4654379"/>
              <a:ext cx="9382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hlinkClick r:id="rId3"/>
                </a:rPr>
                <a:t>https://maps.elastic.co/v7.15/index.html?locale=en#file/south_korea_municipalities</a:t>
              </a:r>
              <a:r>
                <a:rPr lang="en-US" altLang="ko-KR" dirty="0"/>
                <a:t> </a:t>
              </a:r>
              <a:r>
                <a:rPr lang="ko-KR" altLang="en-US" dirty="0"/>
                <a:t>에서 </a:t>
              </a:r>
              <a:r>
                <a:rPr lang="en-US" altLang="ko-KR" dirty="0"/>
                <a:t>‘</a:t>
              </a:r>
              <a:r>
                <a:rPr lang="en-US" altLang="ko-KR" dirty="0" err="1"/>
                <a:t>singungu_cd</a:t>
              </a:r>
              <a:r>
                <a:rPr lang="en-US" altLang="ko-KR" dirty="0"/>
                <a:t>’</a:t>
              </a:r>
              <a:r>
                <a:rPr lang="ko-KR" altLang="en-US" dirty="0"/>
                <a:t>가 어떤 형식인지 알 수 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70471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AB19C4-61FC-46DC-B344-0B518E114C13}"/>
              </a:ext>
            </a:extLst>
          </p:cNvPr>
          <p:cNvSpPr/>
          <p:nvPr/>
        </p:nvSpPr>
        <p:spPr>
          <a:xfrm>
            <a:off x="313037" y="107262"/>
            <a:ext cx="9794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https://maps.elastic.co/v7.15/index.html?locale=en#file/south_korea_municipalities</a:t>
            </a:r>
            <a:r>
              <a:rPr lang="ko-KR" altLang="en-US" dirty="0"/>
              <a:t> 사이트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C5A157-427D-4686-AA2D-A78AE9B9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594"/>
            <a:ext cx="12192000" cy="3512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645B7D-CFE2-4853-A7D3-21675BE4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0713"/>
            <a:ext cx="12192000" cy="292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6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4FC345-5C6D-4565-A280-019FC363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718" y="65727"/>
            <a:ext cx="4372585" cy="67922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A58300-E94E-452F-B789-010DF687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92" y="412651"/>
            <a:ext cx="5182323" cy="2029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70932D-EB7F-442E-9386-B38558E20E3F}"/>
              </a:ext>
            </a:extLst>
          </p:cNvPr>
          <p:cNvSpPr txBox="1"/>
          <p:nvPr/>
        </p:nvSpPr>
        <p:spPr>
          <a:xfrm>
            <a:off x="469557" y="2875005"/>
            <a:ext cx="5857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Dictionary3</a:t>
            </a:r>
            <a:r>
              <a:rPr lang="ko-KR" altLang="en-US" dirty="0"/>
              <a:t>의</a:t>
            </a:r>
            <a:r>
              <a:rPr lang="en-US" altLang="ko-KR" dirty="0"/>
              <a:t> “</a:t>
            </a:r>
            <a:r>
              <a:rPr lang="ko-KR" altLang="en-US" dirty="0"/>
              <a:t>구</a:t>
            </a:r>
            <a:r>
              <a:rPr lang="en-US" altLang="ko-KR" dirty="0"/>
              <a:t>”</a:t>
            </a:r>
            <a:r>
              <a:rPr lang="ko-KR" altLang="en-US" dirty="0"/>
              <a:t>는 </a:t>
            </a:r>
            <a:r>
              <a:rPr lang="en-US" altLang="ko-KR" dirty="0"/>
              <a:t>“</a:t>
            </a:r>
            <a:r>
              <a:rPr lang="ko-KR" altLang="en-US" dirty="0"/>
              <a:t>동대문구</a:t>
            </a:r>
            <a:r>
              <a:rPr lang="en-US" altLang="ko-KR" dirty="0"/>
              <a:t>”, ”</a:t>
            </a:r>
            <a:r>
              <a:rPr lang="ko-KR" altLang="en-US" dirty="0"/>
              <a:t>강서구</a:t>
            </a:r>
            <a:r>
              <a:rPr lang="en-US" altLang="ko-KR" dirty="0"/>
              <a:t>”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꼴로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name (ko) </a:t>
            </a:r>
            <a:r>
              <a:rPr lang="ko-KR" altLang="en-US" dirty="0"/>
              <a:t>에 해당됨을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00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39135E5-9934-49EE-AECD-E460E7A66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2821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B45ADE-96D4-46FF-86AB-F4A8372E4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378" y="-148281"/>
            <a:ext cx="7080606" cy="685800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E80C73C-3C5E-42AA-991F-567272D07EC8}"/>
              </a:ext>
            </a:extLst>
          </p:cNvPr>
          <p:cNvSpPr/>
          <p:nvPr/>
        </p:nvSpPr>
        <p:spPr>
          <a:xfrm>
            <a:off x="3048000" y="2652584"/>
            <a:ext cx="2586681" cy="46955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18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840761-3796-4021-9E2C-061DE3E2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28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96</Words>
  <Application>Microsoft Office PowerPoint</Application>
  <PresentationFormat>와이드스크린</PresentationFormat>
  <Paragraphs>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ElasticSearch Kibana Map 서울시 구별 영역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MongTa</dc:creator>
  <cp:lastModifiedBy>MongTa</cp:lastModifiedBy>
  <cp:revision>6</cp:revision>
  <dcterms:created xsi:type="dcterms:W3CDTF">2021-12-09T06:22:55Z</dcterms:created>
  <dcterms:modified xsi:type="dcterms:W3CDTF">2021-12-09T06:54:49Z</dcterms:modified>
</cp:coreProperties>
</file>